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2" d="100"/>
          <a:sy n="72" d="100"/>
        </p:scale>
        <p:origin x="84" y="11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0C41FF-227C-4F8C-A948-7A3CE7609B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F5F7B4-2FA9-4A7D-A791-A4F60A37B0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C8FBEB-0961-4B28-B70D-EF480CC17E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920F4-0248-4190-B30B-740DDB60AECC}" type="datetimeFigureOut">
              <a:rPr lang="en-US" smtClean="0"/>
              <a:t>3/7/2021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DFEB47-A8FB-4426-9C7A-FFDB7AB087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DE2AC5-1835-4652-87B6-857ADDAAA3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EE9D6-0D62-423C-B416-D25853FBAA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856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5D1A14-8633-4A67-8BBD-B5A3D3D64B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DA39D8-DFFB-4B36-8FAB-65E6F28738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25AB7A-D75B-4AE2-854E-1BA3B5295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920F4-0248-4190-B30B-740DDB60AECC}" type="datetimeFigureOut">
              <a:rPr lang="en-US" smtClean="0"/>
              <a:t>3/7/2021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952EAB-3AA2-4CE5-B5CF-E64EDF7599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FC6E95-083A-4377-8AFE-077E039D9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EE9D6-0D62-423C-B416-D25853FBAA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5570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1E9B401-3DFE-441F-9457-0CD817281B3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F11C82F-86D0-4146-9FFF-69C0FD899D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3CCAAC-8B83-4B98-B382-CC243CDE1F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920F4-0248-4190-B30B-740DDB60AECC}" type="datetimeFigureOut">
              <a:rPr lang="en-US" smtClean="0"/>
              <a:t>3/7/2021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23354D-092C-43E2-9F6F-36CA37FCA6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35812B-F081-47A4-9077-D5750FEE39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EE9D6-0D62-423C-B416-D25853FBAA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838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9E2BD5-1FF4-4AEB-8B93-B3C71B30B8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A1103C-DA3E-4EA7-B79D-29958AF776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3636C3-FBE3-41BB-B097-B093DEAFCC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920F4-0248-4190-B30B-740DDB60AECC}" type="datetimeFigureOut">
              <a:rPr lang="en-US" smtClean="0"/>
              <a:t>3/7/2021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D27B9F-822F-42E7-AE4E-0142854CAF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3749C6-8F66-43D6-AD5A-79D1C23BA4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EE9D6-0D62-423C-B416-D25853FBAA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3506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0E56DF-7961-4836-8356-265E779798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928FFF-A8E9-41B2-A6E3-5083C5AD61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ECE24B-E2EB-481A-8B82-B77A1F79DC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920F4-0248-4190-B30B-740DDB60AECC}" type="datetimeFigureOut">
              <a:rPr lang="en-US" smtClean="0"/>
              <a:t>3/7/2021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DBBCAF-5497-4601-A5F2-7014221668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469EEC-BC1C-4131-BCE2-EEAA772B17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EE9D6-0D62-423C-B416-D25853FBAA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7646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F43BA0-A11C-4049-B2F2-347580CBE6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C1C59F-7AC9-4CE0-AAF1-B1B3893CD8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A65D46-8EDE-4567-A4C6-4D3C8C2573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B44244-C581-4DF0-9E9C-AA43FE462D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920F4-0248-4190-B30B-740DDB60AECC}" type="datetimeFigureOut">
              <a:rPr lang="en-US" smtClean="0"/>
              <a:t>3/7/2021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ACBF0B-4CD9-4ADF-91FB-F7937EFAC6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102FD3-6A3C-4E2D-BF3A-175C2059C7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EE9D6-0D62-423C-B416-D25853FBAA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7835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C7EEAD-F7A3-43B3-AC69-511FD42A85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3F8169-1252-493E-B8A2-4FC85EE297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D3414A-C324-4789-8ED4-3B66A58AC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B31C354-3A49-4A04-A48F-CE5B937D73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DD18A86-A029-4D2B-A0E8-9A61CCEC00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EE0B121-C61A-4A95-99D2-88870B4486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920F4-0248-4190-B30B-740DDB60AECC}" type="datetimeFigureOut">
              <a:rPr lang="en-US" smtClean="0"/>
              <a:t>3/7/2021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D076F63-CD55-413A-912C-58CEA63480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6B1FF47-6EB9-42E9-88F3-CC475805B0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EE9D6-0D62-423C-B416-D25853FBAA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4427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5EC1A8-52F6-4D21-A0A1-D2F32F39C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F219F91-025D-45C1-857C-F15C08BE50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920F4-0248-4190-B30B-740DDB60AECC}" type="datetimeFigureOut">
              <a:rPr lang="en-US" smtClean="0"/>
              <a:t>3/7/2021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BE0C6E-DA34-4723-A255-B0C570EC66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A79AEF-41CF-4B1C-87B2-2524C1D92E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EE9D6-0D62-423C-B416-D25853FBAA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5180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363371B-2C20-4FA5-AA57-5F986E1A7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920F4-0248-4190-B30B-740DDB60AECC}" type="datetimeFigureOut">
              <a:rPr lang="en-US" smtClean="0"/>
              <a:t>3/7/2021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4EEC6AF-4517-4DCE-A820-67ECB4DA6E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86D148-27F0-4C9D-B978-C6E3C9ABB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EE9D6-0D62-423C-B416-D25853FBAA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2902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535D54-83DC-49B2-9757-86D9D5AB0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20CC44-0F91-483A-9B5E-70ADE141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511B9F-0E5D-4EAC-ACDD-F8FF90AB0E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5758C5-1DBC-4772-AA26-20E8A5430E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920F4-0248-4190-B30B-740DDB60AECC}" type="datetimeFigureOut">
              <a:rPr lang="en-US" smtClean="0"/>
              <a:t>3/7/2021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A2ADA7-366D-484B-B2FB-AABACBCC71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3C93D1-78CF-48CF-8397-B856611E7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EE9D6-0D62-423C-B416-D25853FBAA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6903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AC133-FF8D-4BA2-B5A4-9412489430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B64DF2F-71CC-4857-8A98-214F1C23EDB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FD23C0-7735-49BE-8519-49A3E95FEC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AAD2B4-77A4-497A-B5F8-950F374321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920F4-0248-4190-B30B-740DDB60AECC}" type="datetimeFigureOut">
              <a:rPr lang="en-US" smtClean="0"/>
              <a:t>3/7/2021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F07E15-5CC2-46E7-9847-21CCE54856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06E4A8-7871-46D5-B3C2-8E4B55622C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EE9D6-0D62-423C-B416-D25853FBAA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02848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E078FCD-1F47-4850-A02C-B2C598A6D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4D48A0-0819-4E23-AD2C-FBC3D319C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741EBE-F9AB-49AD-A966-E6AA071DA7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D920F4-0248-4190-B30B-740DDB60AECC}" type="datetimeFigureOut">
              <a:rPr lang="en-US" smtClean="0"/>
              <a:t>3/7/2021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69368F-86BB-4AC3-B0DD-8C791E9037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6C6E90-E8C8-4F02-BFE9-5682223487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8EE9D6-0D62-423C-B416-D25853FBAA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3485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>
            <a:extLst>
              <a:ext uri="{FF2B5EF4-FFF2-40B4-BE49-F238E27FC236}">
                <a16:creationId xmlns:a16="http://schemas.microsoft.com/office/drawing/2014/main" id="{2766C380-BC0D-47D1-84C5-E3E6251B01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92483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>
            <a:extLst>
              <a:ext uri="{FF2B5EF4-FFF2-40B4-BE49-F238E27FC236}">
                <a16:creationId xmlns:a16="http://schemas.microsoft.com/office/drawing/2014/main" id="{A90CBBCE-862B-4567-914A-CD410DEA9F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29114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>
            <a:extLst>
              <a:ext uri="{FF2B5EF4-FFF2-40B4-BE49-F238E27FC236}">
                <a16:creationId xmlns:a16="http://schemas.microsoft.com/office/drawing/2014/main" id="{A3A49EDD-A63D-435B-94B3-2954B660FF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81095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4AE197A8-F3C9-4CB9-8BF2-8D2C6BA572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59626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43AA8E54-6409-4B38-A1D3-395642D57B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44505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7F08EAF8-0CDF-465B-BA27-83DD2A6DC2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57985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B77D70EF-E8D0-4E9D-B21B-287EB82DBB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89008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62967603-5913-408A-B469-3BF57CABC8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66698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7C020177-10F6-4201-8EA3-A3DCDE218D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6123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>
            <a:extLst>
              <a:ext uri="{FF2B5EF4-FFF2-40B4-BE49-F238E27FC236}">
                <a16:creationId xmlns:a16="http://schemas.microsoft.com/office/drawing/2014/main" id="{431CCB82-D92D-48FD-A825-E0163A704E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2010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>
            <a:extLst>
              <a:ext uri="{FF2B5EF4-FFF2-40B4-BE49-F238E27FC236}">
                <a16:creationId xmlns:a16="http://schemas.microsoft.com/office/drawing/2014/main" id="{17C1B09F-2357-4A69-82C4-EE43A3C20D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63162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>
            <a:extLst>
              <a:ext uri="{FF2B5EF4-FFF2-40B4-BE49-F238E27FC236}">
                <a16:creationId xmlns:a16="http://schemas.microsoft.com/office/drawing/2014/main" id="{1A55CA84-D9DD-4DE5-B7E5-66F60AEF51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10702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>
            <a:extLst>
              <a:ext uri="{FF2B5EF4-FFF2-40B4-BE49-F238E27FC236}">
                <a16:creationId xmlns:a16="http://schemas.microsoft.com/office/drawing/2014/main" id="{66606460-7ECE-4919-83A9-FA3F490EB3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23580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>
            <a:extLst>
              <a:ext uri="{FF2B5EF4-FFF2-40B4-BE49-F238E27FC236}">
                <a16:creationId xmlns:a16="http://schemas.microsoft.com/office/drawing/2014/main" id="{77901135-64DC-4BA2-AC9B-08C1EB3208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29358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>
            <a:extLst>
              <a:ext uri="{FF2B5EF4-FFF2-40B4-BE49-F238E27FC236}">
                <a16:creationId xmlns:a16="http://schemas.microsoft.com/office/drawing/2014/main" id="{6872C53D-700B-4EFE-9A2C-C114F37418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88394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>
            <a:extLst>
              <a:ext uri="{FF2B5EF4-FFF2-40B4-BE49-F238E27FC236}">
                <a16:creationId xmlns:a16="http://schemas.microsoft.com/office/drawing/2014/main" id="{730DAB99-11D2-4A6C-A853-00775DC514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43732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>
            <a:extLst>
              <a:ext uri="{FF2B5EF4-FFF2-40B4-BE49-F238E27FC236}">
                <a16:creationId xmlns:a16="http://schemas.microsoft.com/office/drawing/2014/main" id="{04E0ED43-42E8-447A-B0B5-7D5CED073C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34701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>
            <a:extLst>
              <a:ext uri="{FF2B5EF4-FFF2-40B4-BE49-F238E27FC236}">
                <a16:creationId xmlns:a16="http://schemas.microsoft.com/office/drawing/2014/main" id="{20C96DD7-B824-49FD-B580-E1A9FA4D6E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48731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>
            <a:extLst>
              <a:ext uri="{FF2B5EF4-FFF2-40B4-BE49-F238E27FC236}">
                <a16:creationId xmlns:a16="http://schemas.microsoft.com/office/drawing/2014/main" id="{4868BAA9-E62F-4AD5-A3E4-56E903548D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58921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>
            <a:extLst>
              <a:ext uri="{FF2B5EF4-FFF2-40B4-BE49-F238E27FC236}">
                <a16:creationId xmlns:a16="http://schemas.microsoft.com/office/drawing/2014/main" id="{AB8F82EC-A2A2-4FDB-84AB-C159AE08F1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7396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40244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>
            <a:extLst>
              <a:ext uri="{FF2B5EF4-FFF2-40B4-BE49-F238E27FC236}">
                <a16:creationId xmlns:a16="http://schemas.microsoft.com/office/drawing/2014/main" id="{FDE5A581-45A0-48A9-AFCA-83C9AA46AB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71823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>
            <a:extLst>
              <a:ext uri="{FF2B5EF4-FFF2-40B4-BE49-F238E27FC236}">
                <a16:creationId xmlns:a16="http://schemas.microsoft.com/office/drawing/2014/main" id="{63CB401F-B6BF-4C10-B09F-0F22D73316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86365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>
            <a:extLst>
              <a:ext uri="{FF2B5EF4-FFF2-40B4-BE49-F238E27FC236}">
                <a16:creationId xmlns:a16="http://schemas.microsoft.com/office/drawing/2014/main" id="{56C1C2C3-0AA5-47A5-922F-43D9574BC7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05491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>
            <a:extLst>
              <a:ext uri="{FF2B5EF4-FFF2-40B4-BE49-F238E27FC236}">
                <a16:creationId xmlns:a16="http://schemas.microsoft.com/office/drawing/2014/main" id="{54E50330-DA76-43C5-A508-1C080C8EB5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68594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>
            <a:extLst>
              <a:ext uri="{FF2B5EF4-FFF2-40B4-BE49-F238E27FC236}">
                <a16:creationId xmlns:a16="http://schemas.microsoft.com/office/drawing/2014/main" id="{95F4FDA0-77E4-4E46-A4AE-8823CBF33C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13885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0</Words>
  <Application>Microsoft Office PowerPoint</Application>
  <PresentationFormat>Widescreen</PresentationFormat>
  <Paragraphs>0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KH</dc:creator>
  <cp:lastModifiedBy>KH</cp:lastModifiedBy>
  <cp:revision>1</cp:revision>
  <dcterms:created xsi:type="dcterms:W3CDTF">2021-03-07T12:26:14Z</dcterms:created>
  <dcterms:modified xsi:type="dcterms:W3CDTF">2021-03-07T12:31:45Z</dcterms:modified>
</cp:coreProperties>
</file>